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91F6A-B8C0-BA4C-38F2-9E6C7B12E4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6DF75-D1BC-E355-7B8A-7293947D6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FBB8E-0F96-8D9F-4A60-17DB7B3BA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2158E-68D8-A6A6-1E2C-C7EE84D57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11146-6473-1AA4-68CC-A5EB2925C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88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9450-67AC-60F2-140D-76A7D26D0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7DDCDD-A3A1-CB1E-A6A6-2BFD83D8C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A1CAB-C8D9-67BC-B8F0-537071478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0304-8A07-523C-23AB-D16F71E3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1D3D3-0701-3669-C465-ECA52B1D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469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57C08-ACDA-0A3E-B066-7705A06AB3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56E3B-246E-8A61-B685-235A53F6F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A45D8-432F-AD91-480B-EE099C49B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FFCB9-48BF-B831-A2F4-E1E321D13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9EB38-C69A-14B7-0023-6383887A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78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D40A4-EE8D-5DE5-D7DD-D27328F4B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608B6-7A2E-4D59-B378-5BB48D695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E371A-B70A-A084-A138-9C2441FE3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C82AF-859C-4DF0-75B4-500173B06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5A183-FD02-0732-177C-BCAC9F688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76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10980-C254-5EC4-D8AD-2787E1C6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8A0EE-0D9F-465B-35AB-6627D1FBA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D0D13-2D57-4D09-AE2A-61536238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AF5A4-7EB4-55F3-44B9-D1F5D151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724D8-7AC2-9B03-4143-EC93C466A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738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D650-D4C8-1DE8-4360-B2134BB49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B6243-B0D0-A20A-48C5-380408615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C9891-4DD9-3E49-CC9E-EB63F2733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CFF90-5CD5-96C3-0BBB-75C4A4EB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495B4-F89D-B2BF-B353-7CCCB0DE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A25319-E51E-26DF-F7C3-8BC46C409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55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A5CA4-640C-17B1-AA9D-882C0EEF3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E83DC-EBB6-0D73-C2F5-74EF406A4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735493-4D96-C4CF-E127-3476869727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725A48-6CC3-A65F-1EA7-442B217DA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D791E5-131F-62CB-B2F6-D3B126CE5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482DDC-48D1-88D2-4DC4-8C2EC2812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3ECD96-250B-F478-27F8-7B25EB00F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474B33-327C-42AB-6D30-938650ED2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982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B3EBC-7600-F4C6-3177-2B3D9FEE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572D3F-EE97-1B82-7DA2-1817813E7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3A50A5-D307-A779-95AE-85AD74BF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F7C380-F056-3409-4890-2D0F44580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069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4CFE55-B70C-C461-0389-20F2F1AF3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E1E503-13EA-C71D-C589-8FB19B896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8599D2-B1EF-AD73-7640-A1C8B47A5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698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791E7-9A08-0032-7080-F8D8C481E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2DE9E-68F3-CD4B-773E-165DD1669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7AB0B-A949-3ADB-9824-5B4188010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C9C64A-2889-F455-5800-D6AFA4BA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889D2-FC2E-9910-8E42-DD49C2E8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2E7F8-071F-4ACA-1F96-FBC07954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63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9D5B7-67C3-DA2E-E2A6-D1AD7619A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3796AC-99E8-5AFA-C65E-E980224CED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7EDDA-85C8-96BB-268A-C3144597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CD9E39-0DD6-9DC8-17A2-E8036D8C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2A79F-93AA-1029-6D0E-44702C3B4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34CC5-C227-1630-2B10-5373CD2D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38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F3976F-2CE9-9A65-0E54-53A2A907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DFA1F-73D7-43CC-A38A-E4B04A6B1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C8F9C-1DF8-8975-6620-B244EF69FE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B83B7-5ED0-4D1E-80E9-2B7C44E04083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E5801-557B-B90A-5E08-343B35EE5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6597D-B9CE-E19E-8F10-F03BE5272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7DA39-A316-4A2A-981F-1BCADF9BEE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15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62526-1C7F-0F32-41C2-71F3498860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8CC30C-75DB-BF30-9CA2-750FD3158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7F000A-FE3D-9623-D925-992535DF2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3694"/>
            <a:ext cx="12192000" cy="696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68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A209-90C1-78DD-89CB-086CE9D3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A4C4ECB-9ABC-D541-407C-B34178045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85879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02462-61D5-32CE-754B-EB7B091F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DDED65-9744-EE71-C7C8-8E818FF3C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520912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31459-3A87-B3B7-B84C-E2AB658A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1041B3-A069-DEB7-69B4-0146CBE93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76200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146EC-1B28-D5B9-2C4E-63C6C65F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F22B21D-6A40-C3F5-DE57-7CF1BEF6F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56117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4692-CA51-9064-B2D9-855A01A4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D7CE23-82AA-7310-6C77-82415FE93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804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2066-8869-48F5-F6E3-790E4D7A9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1C5B34B-C1F9-213F-7D5A-C876F9B55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0" y="0"/>
            <a:ext cx="12178309" cy="6858000"/>
          </a:xfrm>
        </p:spPr>
      </p:pic>
    </p:spTree>
    <p:extLst>
      <p:ext uri="{BB962C8B-B14F-4D97-AF65-F5344CB8AC3E}">
        <p14:creationId xmlns:p14="http://schemas.microsoft.com/office/powerpoint/2010/main" val="225317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458DA-C0D4-5C28-0304-21EAF8471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6E5658-EDB1-C418-2F08-FB8E0079F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98461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12930-279F-44FB-DF34-2D2BFFC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92BF43-F709-469D-E72E-EE921BD960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246422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AC56D-942A-6683-9F69-AD7FEC95B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5EA6F9-08F5-139E-E0F8-AA0D102E9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AAA766-24B7-4C90-01EA-43727F2A55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2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4ED54-F8E1-67A0-7B7E-0AD923520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BAE70E-796E-5849-B6CC-31C591B81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87645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46E6-A13C-6C17-1E52-16B288302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628DA6-6750-C23A-B0F8-F01449804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BA4FC2-9A2A-FFA1-D2FC-E3A299183F26}"/>
              </a:ext>
            </a:extLst>
          </p:cNvPr>
          <p:cNvSpPr txBox="1"/>
          <p:nvPr/>
        </p:nvSpPr>
        <p:spPr>
          <a:xfrm>
            <a:off x="433633" y="4138367"/>
            <a:ext cx="11274457" cy="2592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9162451-87F7-9D5C-8AAC-F01D57382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6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33580-231F-1370-C92E-4DD8AE84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6B42D1-2931-49DE-99E1-0FF714843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43023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46DF-84DB-3E8D-C4FC-57A564828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ABA152-C0BC-E474-B41D-DE4C87312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86766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Wu Tang</dc:creator>
  <cp:lastModifiedBy>Wu Tang</cp:lastModifiedBy>
  <cp:revision>5</cp:revision>
  <dcterms:created xsi:type="dcterms:W3CDTF">2025-11-22T22:20:49Z</dcterms:created>
  <dcterms:modified xsi:type="dcterms:W3CDTF">2025-11-23T18:17:05Z</dcterms:modified>
</cp:coreProperties>
</file>

<file path=docProps/thumbnail.jpeg>
</file>